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20"/>
  </p:normalViewPr>
  <p:slideViewPr>
    <p:cSldViewPr snapToGrid="0">
      <p:cViewPr varScale="1">
        <p:scale>
          <a:sx n="104" d="100"/>
          <a:sy n="104" d="100"/>
        </p:scale>
        <p:origin x="9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62C6C-69E3-C94D-8FE6-5A84836D8AC0}" type="datetimeFigureOut">
              <a:rPr kumimoji="1" lang="ko-KR" altLang="en-US" smtClean="0"/>
              <a:t>2023-10-12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B16A5-6F94-2644-AC00-1A50BD00FE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6768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스크립트 실행</a:t>
            </a:r>
            <a:r>
              <a:rPr kumimoji="1" lang="en-US" altLang="ko-KR" dirty="0"/>
              <a:t> </a:t>
            </a:r>
            <a:r>
              <a:rPr kumimoji="1" lang="ko-KR" altLang="en-US" dirty="0"/>
              <a:t>클릭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B16A5-6F94-2644-AC00-1A50BD00FE31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9377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스크립트 실행</a:t>
            </a:r>
            <a:r>
              <a:rPr kumimoji="1" lang="en-US" altLang="ko-KR" dirty="0"/>
              <a:t> </a:t>
            </a:r>
            <a:r>
              <a:rPr kumimoji="1" lang="ko-KR" altLang="en-US" dirty="0"/>
              <a:t>클릭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B16A5-6F94-2644-AC00-1A50BD00FE31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830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01060-4023-65CE-3377-4F1752105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4026AC-86EE-CB58-1C73-D373B1595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755CB0-450D-6640-ED03-515133B96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23C8-320A-7449-AF74-71303197D1D1}" type="datetimeFigureOut">
              <a:rPr kumimoji="1" lang="ko-KR" altLang="en-US" smtClean="0"/>
              <a:t>2023-10-12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F55CA4-E363-D56D-E75E-E2EA830CD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B10239-DD8C-E9B8-0B8A-DB0AD9A5B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2EE8B-D53D-BB46-BB06-609DA98D800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2835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1082E-3321-C254-47FA-78DF8AEF5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F31440-81A0-4FC9-969B-80F22F550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4E0650-7767-1B8C-086A-6C8830434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23C8-320A-7449-AF74-71303197D1D1}" type="datetimeFigureOut">
              <a:rPr kumimoji="1" lang="ko-KR" altLang="en-US" smtClean="0"/>
              <a:t>2023-10-12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2D6671-CC3F-3DD8-C749-311372A26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B1D09B-1756-AAE3-8FDB-EAD76F34C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2EE8B-D53D-BB46-BB06-609DA98D800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6981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91C478-46D5-B3F0-9B8C-66D1887EAE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5099FD-2B94-D06F-7D4A-0CF475E5B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8EE6A-DB8E-C37C-C993-36CADD93E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23C8-320A-7449-AF74-71303197D1D1}" type="datetimeFigureOut">
              <a:rPr kumimoji="1" lang="ko-KR" altLang="en-US" smtClean="0"/>
              <a:t>2023-10-12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7ED6BD-E8A8-635C-9AD3-5B9BCAAA8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5150F7-1692-C081-7C43-2CB84F67E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2EE8B-D53D-BB46-BB06-609DA98D800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6167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6BEEF5-ED56-7FD9-7D0C-70848E08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BDBB4E-9A22-5E7E-84F5-6EF73B289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5EBE68-7E2A-E2D2-0528-57A012FD3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23C8-320A-7449-AF74-71303197D1D1}" type="datetimeFigureOut">
              <a:rPr kumimoji="1" lang="ko-KR" altLang="en-US" smtClean="0"/>
              <a:t>2023-10-12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E94C6E-8A33-9E1D-312A-6B75CD04D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2160DB-70D3-3933-1617-EFA10DDBE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2EE8B-D53D-BB46-BB06-609DA98D800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4252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9558E-23B5-5A1E-D7A8-F53E232E8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2A059D-D361-19DB-ECE4-A498EF583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29A44-C3BE-23F9-2026-69159FDA4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23C8-320A-7449-AF74-71303197D1D1}" type="datetimeFigureOut">
              <a:rPr kumimoji="1" lang="ko-KR" altLang="en-US" smtClean="0"/>
              <a:t>2023-10-12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C27A35-D864-6805-B270-5E21B9EC7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B77F-52D0-960D-31B6-1E64B5CD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2EE8B-D53D-BB46-BB06-609DA98D800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9562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DC75B-9509-CD4B-3F1A-707CACB2B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CE27C8-344F-5278-EB60-18F916ABF6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36610-6C4F-0E2D-0550-36AF828CA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AB8CD8-66DD-FB8E-7C89-D73C02BC9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23C8-320A-7449-AF74-71303197D1D1}" type="datetimeFigureOut">
              <a:rPr kumimoji="1" lang="ko-KR" altLang="en-US" smtClean="0"/>
              <a:t>2023-10-12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5476D5-2BE8-0ADD-A08F-54F40A06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0ACC21-8A89-9942-7561-3CDD0D3B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2EE8B-D53D-BB46-BB06-609DA98D800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4422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66D6E-9EA1-5872-A9D1-5DB8CB94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4EC052-0EBA-BB4C-343A-094830599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D04D4A-0919-4B9C-0B7E-63AEC2ACC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F47BFB-E0F3-F583-CE32-5A1473F0F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AA7233-A8AA-1428-3372-E3DFDCC31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8CE9F1-33FF-13F0-65FD-FC7D93A6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23C8-320A-7449-AF74-71303197D1D1}" type="datetimeFigureOut">
              <a:rPr kumimoji="1" lang="ko-KR" altLang="en-US" smtClean="0"/>
              <a:t>2023-10-12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C4A96F-E560-2B6B-E262-AAE2A47E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D2074D-2A28-71EC-0320-73A66F98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2EE8B-D53D-BB46-BB06-609DA98D800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3115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ECDA2-08BD-FB97-654E-9D9290E8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2ACC41-11ED-151B-CE5A-1BC7E4168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23C8-320A-7449-AF74-71303197D1D1}" type="datetimeFigureOut">
              <a:rPr kumimoji="1" lang="ko-KR" altLang="en-US" smtClean="0"/>
              <a:t>2023-10-12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17FA04-E52B-4048-D5AB-A51064D3C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FEF9F8-F73D-7724-7A8A-83837C26B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2EE8B-D53D-BB46-BB06-609DA98D800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1816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EBA9710-835F-EDCC-0B4F-206E135F5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23C8-320A-7449-AF74-71303197D1D1}" type="datetimeFigureOut">
              <a:rPr kumimoji="1" lang="ko-KR" altLang="en-US" smtClean="0"/>
              <a:t>2023-10-12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7B1914-7E4F-420C-8E7D-F5682F5D0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148D66-D1A9-ACA3-131B-BA3EE835A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2EE8B-D53D-BB46-BB06-609DA98D800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0459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62802-32AF-33B0-E517-6EE3010BC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65D302-8AA8-8EAD-60C3-348CDD77D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DEA173-4182-F329-CBB1-615ED1412E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3DB4CB-032D-FA11-7E27-561D15915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23C8-320A-7449-AF74-71303197D1D1}" type="datetimeFigureOut">
              <a:rPr kumimoji="1" lang="ko-KR" altLang="en-US" smtClean="0"/>
              <a:t>2023-10-12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2476AA-44D3-1092-32F1-2073ACB04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EC2438-6979-0836-6AC0-2DAB1463A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2EE8B-D53D-BB46-BB06-609DA98D800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1443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E4FB3-5A52-BA04-FAEF-3BB96188E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A552A98-153A-2524-1E4E-F702D75B5A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7EFA15-1A3C-F17C-138E-F33CA5CCB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43932B-27BD-9062-CEB5-F758A54D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23C8-320A-7449-AF74-71303197D1D1}" type="datetimeFigureOut">
              <a:rPr kumimoji="1" lang="ko-KR" altLang="en-US" smtClean="0"/>
              <a:t>2023-10-12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9A8955-8F97-5D16-E7A1-D2FDF514F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E3358A-6A37-C414-88F2-ED7F8AD4E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2EE8B-D53D-BB46-BB06-609DA98D800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4420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7B8A9A-DBE8-B491-439F-26F2014DA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370A4C-6BBB-2168-BCEE-1B069B59C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23EF6E-5BDF-FC43-368D-E746382076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323C8-320A-7449-AF74-71303197D1D1}" type="datetimeFigureOut">
              <a:rPr kumimoji="1" lang="ko-KR" altLang="en-US" smtClean="0"/>
              <a:t>2023-10-12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7C4890-5A9C-F951-C013-71807236E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DBE1FA-CA23-438A-DCCD-D0BB44BA0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2EE8B-D53D-BB46-BB06-609DA98D800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4868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bby2025/oracle/blob/main/mac/hr_schema.sq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docker.com/products/docker-desktop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oracle.com/database/sqldeveloper/technologies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D2FA05-2966-07D3-DB8E-A2056FE40D34}"/>
              </a:ext>
            </a:extLst>
          </p:cNvPr>
          <p:cNvSpPr txBox="1"/>
          <p:nvPr/>
        </p:nvSpPr>
        <p:spPr>
          <a:xfrm>
            <a:off x="218973" y="487467"/>
            <a:ext cx="11032959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" altLang="ko-KR" b="1" i="0" dirty="0">
                <a:effectLst/>
                <a:latin typeface="-apple-system"/>
              </a:rPr>
              <a:t>Homebrew </a:t>
            </a:r>
            <a:r>
              <a:rPr lang="ko-KR" altLang="en-US" b="1" i="0" dirty="0">
                <a:effectLst/>
                <a:latin typeface="-apple-system"/>
              </a:rPr>
              <a:t>설치하기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" altLang="ko-KR" b="0" i="0" dirty="0">
                <a:effectLst/>
                <a:latin typeface="-apple-system"/>
              </a:rPr>
              <a:t>Homebrew</a:t>
            </a:r>
            <a:r>
              <a:rPr lang="ko-KR" altLang="en-US" b="0" i="0" dirty="0" err="1">
                <a:effectLst/>
                <a:latin typeface="-apple-system"/>
              </a:rPr>
              <a:t>를</a:t>
            </a:r>
            <a:r>
              <a:rPr lang="ko-KR" altLang="en-US" b="0" i="0" dirty="0">
                <a:effectLst/>
                <a:latin typeface="-apple-system"/>
              </a:rPr>
              <a:t> 설치하기 위해서 터미널을 실행하고 다음과 같이 입력합니다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-apple-system"/>
              </a:rPr>
              <a:t>/</a:t>
            </a:r>
            <a:r>
              <a:rPr lang="en" altLang="ko-KR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-apple-system"/>
              </a:rPr>
              <a:t>bin/bash -c "$(curl -</a:t>
            </a:r>
            <a:r>
              <a:rPr lang="en" altLang="ko-KR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-apple-system"/>
              </a:rPr>
              <a:t>fsSL</a:t>
            </a:r>
            <a:r>
              <a:rPr lang="en" altLang="ko-KR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-apple-system"/>
              </a:rPr>
              <a:t> https://</a:t>
            </a:r>
            <a:r>
              <a:rPr lang="en" altLang="ko-KR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-apple-system"/>
              </a:rPr>
              <a:t>raw.githubusercontent.com</a:t>
            </a:r>
            <a:r>
              <a:rPr lang="en" altLang="ko-KR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-apple-system"/>
              </a:rPr>
              <a:t>/Homebrew/install/HEAD/</a:t>
            </a:r>
            <a:r>
              <a:rPr lang="en" altLang="ko-KR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-apple-system"/>
              </a:rPr>
              <a:t>install.sh</a:t>
            </a:r>
            <a:r>
              <a:rPr lang="en" altLang="ko-KR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-apple-system"/>
              </a:rPr>
              <a:t>)" </a:t>
            </a:r>
          </a:p>
          <a:p>
            <a:pPr algn="l">
              <a:lnSpc>
                <a:spcPct val="150000"/>
              </a:lnSpc>
            </a:pPr>
            <a:endParaRPr lang="en" altLang="ko-KR" b="0" i="0" dirty="0">
              <a:solidFill>
                <a:schemeClr val="bg1"/>
              </a:solidFill>
              <a:effectLst/>
              <a:highlight>
                <a:srgbClr val="FFFF00"/>
              </a:highlight>
              <a:latin typeface="-apple-system"/>
            </a:endParaRPr>
          </a:p>
          <a:p>
            <a:pPr algn="l">
              <a:lnSpc>
                <a:spcPct val="150000"/>
              </a:lnSpc>
            </a:pPr>
            <a:endParaRPr lang="en" altLang="ko-KR" b="0" i="0" dirty="0">
              <a:effectLst/>
              <a:latin typeface="-apple-syste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92EA9D-EA56-5E0D-5762-06D3F0144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65883"/>
            <a:ext cx="7772400" cy="538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8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9139F3A-811A-C936-5BE4-CA5E75362373}"/>
              </a:ext>
            </a:extLst>
          </p:cNvPr>
          <p:cNvSpPr txBox="1"/>
          <p:nvPr/>
        </p:nvSpPr>
        <p:spPr>
          <a:xfrm>
            <a:off x="218973" y="487467"/>
            <a:ext cx="1103295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latin typeface="-apple-system"/>
              </a:rPr>
              <a:t>HR </a:t>
            </a:r>
            <a:r>
              <a:rPr lang="ko-KR" altLang="en-US" b="1" dirty="0">
                <a:latin typeface="-apple-system"/>
              </a:rPr>
              <a:t>스키마 설치</a:t>
            </a:r>
            <a:endParaRPr lang="ko-KR" altLang="en-US" b="1" i="0" dirty="0">
              <a:effectLst/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-apple-system"/>
              </a:rPr>
              <a:t>HR </a:t>
            </a:r>
            <a:r>
              <a:rPr lang="ko-KR" altLang="en-US" dirty="0">
                <a:latin typeface="-apple-system"/>
              </a:rPr>
              <a:t>스키마</a:t>
            </a:r>
            <a:r>
              <a:rPr lang="en-US" altLang="ko-KR" dirty="0">
                <a:latin typeface="-apple-system"/>
              </a:rPr>
              <a:t> </a:t>
            </a:r>
            <a:r>
              <a:rPr lang="ko-KR" altLang="en-US" dirty="0">
                <a:latin typeface="-apple-system"/>
              </a:rPr>
              <a:t>코드 </a:t>
            </a:r>
            <a:r>
              <a:rPr lang="en-US" altLang="ko-KR" dirty="0">
                <a:latin typeface="-apple-system"/>
              </a:rPr>
              <a:t>URL</a:t>
            </a:r>
            <a:r>
              <a:rPr lang="ko-KR" altLang="en-US" dirty="0">
                <a:latin typeface="-apple-system"/>
              </a:rPr>
              <a:t> </a:t>
            </a:r>
            <a:r>
              <a:rPr lang="en-US" altLang="ko-KR" dirty="0">
                <a:latin typeface="-apple-system"/>
              </a:rPr>
              <a:t>-&gt;</a:t>
            </a:r>
            <a:r>
              <a:rPr lang="ko-KR" altLang="en-US" dirty="0">
                <a:latin typeface="-apple-system"/>
              </a:rPr>
              <a:t>  코드 전체 복사 </a:t>
            </a:r>
            <a:r>
              <a:rPr lang="en-US" altLang="ko-KR" dirty="0" err="1">
                <a:latin typeface="-apple-system"/>
              </a:rPr>
              <a:t>sqldeveloper</a:t>
            </a:r>
            <a:r>
              <a:rPr lang="ko-KR" altLang="en-US" dirty="0">
                <a:latin typeface="-apple-system"/>
              </a:rPr>
              <a:t>에 붙여넣기 </a:t>
            </a:r>
            <a:r>
              <a:rPr lang="en-US" altLang="ko-KR" dirty="0">
                <a:latin typeface="-apple-system"/>
              </a:rPr>
              <a:t>-&gt;</a:t>
            </a:r>
            <a:r>
              <a:rPr lang="ko-KR" altLang="en-US" dirty="0">
                <a:latin typeface="-apple-system"/>
              </a:rPr>
              <a:t> 스크립트 실행</a:t>
            </a:r>
          </a:p>
          <a:p>
            <a:r>
              <a:rPr lang="en-US" altLang="ko-KR" sz="1400" dirty="0">
                <a:hlinkClick r:id="rId3"/>
              </a:rPr>
              <a:t>https://github.com/dobby2025/oracle/blob/main/mac/hr_schema.sql</a:t>
            </a:r>
            <a:endParaRPr lang="en-US" altLang="ko-KR" dirty="0">
              <a:latin typeface="-apple-system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EFC7CA-8834-2F41-0996-95D08CC86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695657"/>
            <a:ext cx="7772400" cy="527623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AE4C245-2987-0EC9-70BA-A284CD8C7168}"/>
              </a:ext>
            </a:extLst>
          </p:cNvPr>
          <p:cNvSpPr/>
          <p:nvPr/>
        </p:nvSpPr>
        <p:spPr>
          <a:xfrm>
            <a:off x="3792354" y="2367815"/>
            <a:ext cx="163629" cy="1732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624EC4-56A2-C4B2-713D-3EA6886D8134}"/>
              </a:ext>
            </a:extLst>
          </p:cNvPr>
          <p:cNvSpPr txBox="1"/>
          <p:nvPr/>
        </p:nvSpPr>
        <p:spPr>
          <a:xfrm>
            <a:off x="4300086" y="2085110"/>
            <a:ext cx="2370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highlight>
                  <a:srgbClr val="FFFF00"/>
                </a:highlight>
              </a:rPr>
              <a:t>스크립트 실행</a:t>
            </a:r>
            <a:r>
              <a:rPr kumimoji="1" lang="en-US" altLang="ko-KR" dirty="0">
                <a:highlight>
                  <a:srgbClr val="FFFF00"/>
                </a:highlight>
              </a:rPr>
              <a:t> </a:t>
            </a:r>
            <a:r>
              <a:rPr kumimoji="1" lang="ko-KR" altLang="en-US" dirty="0">
                <a:highlight>
                  <a:srgbClr val="FFFF00"/>
                </a:highlight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280407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9139F3A-811A-C936-5BE4-CA5E75362373}"/>
              </a:ext>
            </a:extLst>
          </p:cNvPr>
          <p:cNvSpPr txBox="1"/>
          <p:nvPr/>
        </p:nvSpPr>
        <p:spPr>
          <a:xfrm>
            <a:off x="218973" y="487467"/>
            <a:ext cx="11032959" cy="3101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latin typeface="-apple-system"/>
              </a:rPr>
              <a:t>HR </a:t>
            </a:r>
            <a:r>
              <a:rPr lang="ko-KR" altLang="en-US" b="1" dirty="0">
                <a:latin typeface="-apple-system"/>
              </a:rPr>
              <a:t>접속</a:t>
            </a:r>
            <a:endParaRPr lang="ko-KR" altLang="en-US" b="1" i="0" dirty="0">
              <a:effectLst/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-apple-system"/>
              </a:rPr>
              <a:t>Hr</a:t>
            </a:r>
            <a:r>
              <a:rPr lang="en-US" altLang="ko-KR" dirty="0">
                <a:latin typeface="-apple-system"/>
              </a:rPr>
              <a:t> </a:t>
            </a:r>
            <a:r>
              <a:rPr lang="ko-KR" altLang="en-US" dirty="0">
                <a:latin typeface="-apple-system"/>
              </a:rPr>
              <a:t>접속정보</a:t>
            </a:r>
            <a:endParaRPr lang="en-US" altLang="ko-KR" dirty="0">
              <a:latin typeface="-apple-system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latin typeface="-apple-system"/>
              </a:rPr>
              <a:t>사용자 이름 </a:t>
            </a:r>
            <a:r>
              <a:rPr lang="en-US" altLang="ko-KR" sz="1600" dirty="0">
                <a:latin typeface="-apple-system"/>
              </a:rPr>
              <a:t>:</a:t>
            </a:r>
            <a:r>
              <a:rPr lang="ko-KR" altLang="en-US" sz="1600" dirty="0">
                <a:latin typeface="-apple-system"/>
              </a:rPr>
              <a:t> </a:t>
            </a:r>
            <a:r>
              <a:rPr lang="en-US" altLang="ko-KR" sz="1600" dirty="0" err="1">
                <a:latin typeface="-apple-system"/>
              </a:rPr>
              <a:t>hr</a:t>
            </a:r>
            <a:endParaRPr lang="en-US" altLang="ko-KR" sz="1600" dirty="0">
              <a:latin typeface="-apple-system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latin typeface="-apple-system"/>
              </a:rPr>
              <a:t>비밀번호 </a:t>
            </a:r>
            <a:r>
              <a:rPr lang="en-US" altLang="ko-KR" sz="1600" dirty="0">
                <a:latin typeface="-apple-system"/>
              </a:rPr>
              <a:t>:</a:t>
            </a:r>
            <a:r>
              <a:rPr lang="ko-KR" altLang="en-US" sz="1600" dirty="0">
                <a:latin typeface="-apple-system"/>
              </a:rPr>
              <a:t> </a:t>
            </a:r>
            <a:r>
              <a:rPr lang="en-US" altLang="ko-KR" sz="1600" dirty="0" err="1">
                <a:latin typeface="-apple-system"/>
              </a:rPr>
              <a:t>hr</a:t>
            </a:r>
            <a:endParaRPr lang="en-US" altLang="ko-KR" sz="1600" dirty="0">
              <a:latin typeface="-apple-system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latin typeface="-apple-system"/>
              </a:rPr>
              <a:t>롤 </a:t>
            </a:r>
            <a:r>
              <a:rPr lang="en-US" altLang="ko-KR" sz="1600" dirty="0">
                <a:latin typeface="-apple-system"/>
              </a:rPr>
              <a:t>:</a:t>
            </a:r>
            <a:r>
              <a:rPr lang="ko-KR" altLang="en-US" sz="1600" dirty="0">
                <a:latin typeface="-apple-system"/>
              </a:rPr>
              <a:t> 기본값</a:t>
            </a:r>
            <a:endParaRPr lang="en-US" altLang="ko-KR" sz="1600" dirty="0">
              <a:latin typeface="-apple-system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latin typeface="-apple-system"/>
              </a:rPr>
              <a:t>호스트 이름 </a:t>
            </a:r>
            <a:r>
              <a:rPr lang="en-US" altLang="ko-KR" sz="1600" dirty="0">
                <a:latin typeface="-apple-system"/>
              </a:rPr>
              <a:t>:</a:t>
            </a:r>
            <a:r>
              <a:rPr lang="ko-KR" altLang="en-US" sz="1600" dirty="0">
                <a:latin typeface="-apple-system"/>
              </a:rPr>
              <a:t> </a:t>
            </a:r>
            <a:r>
              <a:rPr lang="en-US" altLang="ko-KR" sz="1600" dirty="0">
                <a:latin typeface="-apple-system"/>
              </a:rPr>
              <a:t>localhost</a:t>
            </a: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latin typeface="-apple-system"/>
              </a:rPr>
              <a:t>포트 </a:t>
            </a:r>
            <a:r>
              <a:rPr lang="en-US" altLang="ko-KR" sz="1600" dirty="0">
                <a:latin typeface="-apple-system"/>
              </a:rPr>
              <a:t>:</a:t>
            </a:r>
            <a:r>
              <a:rPr lang="ko-KR" altLang="en-US" sz="1600" dirty="0">
                <a:latin typeface="-apple-system"/>
              </a:rPr>
              <a:t> </a:t>
            </a:r>
            <a:r>
              <a:rPr lang="en-US" altLang="ko-KR" sz="1600" dirty="0">
                <a:latin typeface="-apple-system"/>
              </a:rPr>
              <a:t>1521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latin typeface="-apple-system"/>
              </a:rPr>
              <a:t>SID : </a:t>
            </a:r>
            <a:r>
              <a:rPr lang="en-US" altLang="ko-KR" sz="1600" dirty="0" err="1">
                <a:latin typeface="-apple-system"/>
              </a:rPr>
              <a:t>xe</a:t>
            </a:r>
            <a:endParaRPr lang="ko-KR" altLang="en-US" sz="1600" dirty="0">
              <a:latin typeface="-apple-system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55C4B0-D7FB-0188-1ECD-0422C6759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13641"/>
            <a:ext cx="7772400" cy="533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04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C19DC6-31AC-303C-5C18-04892DFB6A05}"/>
              </a:ext>
            </a:extLst>
          </p:cNvPr>
          <p:cNvSpPr txBox="1"/>
          <p:nvPr/>
        </p:nvSpPr>
        <p:spPr>
          <a:xfrm>
            <a:off x="218973" y="487467"/>
            <a:ext cx="11032959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latin typeface="-apple-system"/>
              </a:rPr>
              <a:t>HR </a:t>
            </a:r>
            <a:r>
              <a:rPr lang="ko-KR" altLang="en-US" b="1" dirty="0">
                <a:latin typeface="-apple-system"/>
              </a:rPr>
              <a:t>접속</a:t>
            </a:r>
            <a:r>
              <a:rPr lang="en-US" altLang="ko-KR" b="1" dirty="0">
                <a:latin typeface="-apple-system"/>
              </a:rPr>
              <a:t> </a:t>
            </a:r>
            <a:r>
              <a:rPr lang="ko-KR" altLang="en-US" b="1" dirty="0">
                <a:latin typeface="-apple-system"/>
              </a:rPr>
              <a:t>및 실행성공</a:t>
            </a:r>
            <a:endParaRPr lang="ko-KR" altLang="en-US" b="1" i="0" dirty="0">
              <a:effectLst/>
              <a:latin typeface="-apple-system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42D6E9-E67E-43E0-E753-98F41CE02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0094"/>
            <a:ext cx="7772400" cy="527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67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D2FA05-2966-07D3-DB8E-A2056FE40D34}"/>
              </a:ext>
            </a:extLst>
          </p:cNvPr>
          <p:cNvSpPr txBox="1"/>
          <p:nvPr/>
        </p:nvSpPr>
        <p:spPr>
          <a:xfrm>
            <a:off x="218973" y="487467"/>
            <a:ext cx="11032959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" altLang="ko-KR" b="1" i="0" dirty="0">
                <a:effectLst/>
                <a:latin typeface="-apple-system"/>
              </a:rPr>
              <a:t>Homebrew Path </a:t>
            </a:r>
            <a:r>
              <a:rPr lang="ko-KR" altLang="en-US" b="1" i="0" dirty="0">
                <a:effectLst/>
                <a:latin typeface="-apple-system"/>
              </a:rPr>
              <a:t>설정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" altLang="ko-KR" b="0" i="0" dirty="0" err="1">
                <a:effectLst/>
                <a:latin typeface="-apple-system"/>
              </a:rPr>
              <a:t>zshrc</a:t>
            </a:r>
            <a:r>
              <a:rPr lang="ko-KR" altLang="en-US" b="0" i="0" dirty="0">
                <a:effectLst/>
                <a:latin typeface="-apple-system"/>
              </a:rPr>
              <a:t>에 </a:t>
            </a:r>
            <a:r>
              <a:rPr lang="en" altLang="ko-KR" b="0" i="0" dirty="0">
                <a:effectLst/>
                <a:latin typeface="-apple-system"/>
              </a:rPr>
              <a:t>homebrew path </a:t>
            </a:r>
            <a:r>
              <a:rPr lang="ko-KR" altLang="en-US" b="0" i="0" dirty="0">
                <a:effectLst/>
                <a:latin typeface="-apple-system"/>
              </a:rPr>
              <a:t>추가</a:t>
            </a:r>
          </a:p>
          <a:p>
            <a:pPr algn="l">
              <a:lnSpc>
                <a:spcPct val="150000"/>
              </a:lnSpc>
            </a:pPr>
            <a:r>
              <a:rPr lang="en" altLang="ko-KR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-apple-system"/>
              </a:rPr>
              <a:t>echo 'export PATH=/opt/homebrew/bin:$PATH' &gt;&gt; ~/.</a:t>
            </a:r>
            <a:r>
              <a:rPr lang="en" altLang="ko-KR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-apple-system"/>
              </a:rPr>
              <a:t>zshrc</a:t>
            </a:r>
            <a:r>
              <a:rPr lang="en" altLang="ko-KR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-apple-system"/>
              </a:rPr>
              <a:t> 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" altLang="ko-KR" b="0" i="0" dirty="0" err="1">
                <a:effectLst/>
                <a:latin typeface="-apple-system"/>
              </a:rPr>
              <a:t>zshrc</a:t>
            </a:r>
            <a:r>
              <a:rPr lang="en" altLang="ko-KR" b="0" i="0" dirty="0">
                <a:effectLst/>
                <a:latin typeface="-apple-system"/>
              </a:rPr>
              <a:t> </a:t>
            </a:r>
            <a:r>
              <a:rPr lang="ko-KR" altLang="en-US" b="0" i="0" dirty="0">
                <a:effectLst/>
                <a:latin typeface="-apple-system"/>
              </a:rPr>
              <a:t>반영</a:t>
            </a:r>
          </a:p>
          <a:p>
            <a:pPr algn="l">
              <a:lnSpc>
                <a:spcPct val="150000"/>
              </a:lnSpc>
            </a:pPr>
            <a:r>
              <a:rPr lang="en" altLang="ko-KR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-apple-system"/>
              </a:rPr>
              <a:t>source ~/.</a:t>
            </a:r>
            <a:r>
              <a:rPr lang="en" altLang="ko-KR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-apple-system"/>
              </a:rPr>
              <a:t>zshrc</a:t>
            </a:r>
            <a:r>
              <a:rPr lang="en" altLang="ko-KR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-apple-system"/>
              </a:rPr>
              <a:t> 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" altLang="ko-KR" b="0" i="0" dirty="0">
                <a:effectLst/>
                <a:latin typeface="-apple-system"/>
              </a:rPr>
              <a:t>brew </a:t>
            </a:r>
            <a:r>
              <a:rPr lang="ko-KR" altLang="en-US" b="0" i="0" dirty="0">
                <a:effectLst/>
                <a:latin typeface="-apple-system"/>
              </a:rPr>
              <a:t>버전확인</a:t>
            </a:r>
          </a:p>
          <a:p>
            <a:pPr algn="l">
              <a:lnSpc>
                <a:spcPct val="150000"/>
              </a:lnSpc>
            </a:pPr>
            <a:r>
              <a:rPr lang="en" altLang="ko-KR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-apple-system"/>
              </a:rPr>
              <a:t>brew --version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A17C6A-7048-67C0-EEEB-FB1053D0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65884"/>
            <a:ext cx="7772400" cy="538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22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9139F3A-811A-C936-5BE4-CA5E75362373}"/>
              </a:ext>
            </a:extLst>
          </p:cNvPr>
          <p:cNvSpPr txBox="1"/>
          <p:nvPr/>
        </p:nvSpPr>
        <p:spPr>
          <a:xfrm>
            <a:off x="218973" y="487467"/>
            <a:ext cx="11032959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i="0" dirty="0">
                <a:effectLst/>
                <a:latin typeface="-apple-system"/>
              </a:rPr>
              <a:t>Colima </a:t>
            </a:r>
            <a:r>
              <a:rPr lang="ko-KR" altLang="en-US" b="1" i="0" dirty="0">
                <a:effectLst/>
                <a:latin typeface="-apple-system"/>
              </a:rPr>
              <a:t>설치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-apple-system"/>
              </a:rPr>
              <a:t>Colima install</a:t>
            </a:r>
            <a:endParaRPr lang="ko-KR" altLang="en-US" b="0" i="0" dirty="0"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brew</a:t>
            </a:r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install</a:t>
            </a:r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colima</a:t>
            </a:r>
            <a:endParaRPr lang="en-US" altLang="ko-KR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9C6A33-1A5D-822D-D7D7-A3AE9CDDB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81386"/>
            <a:ext cx="7772400" cy="538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15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9139F3A-811A-C936-5BE4-CA5E75362373}"/>
              </a:ext>
            </a:extLst>
          </p:cNvPr>
          <p:cNvSpPr txBox="1"/>
          <p:nvPr/>
        </p:nvSpPr>
        <p:spPr>
          <a:xfrm>
            <a:off x="218973" y="487467"/>
            <a:ext cx="11032959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i="0" dirty="0">
                <a:effectLst/>
                <a:latin typeface="-apple-system"/>
              </a:rPr>
              <a:t>Docker </a:t>
            </a:r>
            <a:r>
              <a:rPr lang="ko-KR" altLang="en-US" b="1" i="0" dirty="0">
                <a:effectLst/>
                <a:latin typeface="-apple-system"/>
              </a:rPr>
              <a:t>설치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-apple-system"/>
              </a:rPr>
              <a:t>Docker URL (M1, M2 Apple Chip </a:t>
            </a:r>
            <a:r>
              <a:rPr lang="ko-KR" altLang="en-US" dirty="0">
                <a:latin typeface="-apple-system"/>
              </a:rPr>
              <a:t>설치</a:t>
            </a:r>
            <a:r>
              <a:rPr lang="en-US" altLang="ko-KR" dirty="0">
                <a:latin typeface="-apple-system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" altLang="ko-KR" b="0" i="0" u="none" strike="noStrike" dirty="0">
                <a:solidFill>
                  <a:srgbClr val="0000CD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hlinkClick r:id="rId2"/>
              </a:rPr>
              <a:t>https://www.docker.com/products/docker-desktop/</a:t>
            </a:r>
            <a:endParaRPr lang="ko-KR" altLang="en-US" b="0" i="0" dirty="0">
              <a:effectLst/>
              <a:latin typeface="-apple-system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651828-0E13-1624-788A-544D97AB0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81" y="2504675"/>
            <a:ext cx="5839519" cy="32460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39844B-5EC6-88A5-BE10-18D63C4A8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481" y="2369934"/>
            <a:ext cx="5839519" cy="351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93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9139F3A-811A-C936-5BE4-CA5E75362373}"/>
              </a:ext>
            </a:extLst>
          </p:cNvPr>
          <p:cNvSpPr txBox="1"/>
          <p:nvPr/>
        </p:nvSpPr>
        <p:spPr>
          <a:xfrm>
            <a:off x="218973" y="487467"/>
            <a:ext cx="11032959" cy="1291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latin typeface="-apple-system"/>
              </a:rPr>
              <a:t>Colima </a:t>
            </a:r>
            <a:r>
              <a:rPr lang="ko-KR" altLang="en-US" b="1" dirty="0">
                <a:latin typeface="-apple-system"/>
              </a:rPr>
              <a:t>실행</a:t>
            </a:r>
            <a:endParaRPr lang="ko-KR" altLang="en-US" b="1" i="0" dirty="0">
              <a:effectLst/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-apple-system"/>
              </a:rPr>
              <a:t>Colima </a:t>
            </a:r>
            <a:r>
              <a:rPr lang="ko-KR" altLang="en-US" dirty="0">
                <a:latin typeface="-apple-system"/>
              </a:rPr>
              <a:t> </a:t>
            </a:r>
            <a:r>
              <a:rPr lang="en-US" altLang="ko-KR" dirty="0">
                <a:latin typeface="-apple-system"/>
              </a:rPr>
              <a:t>x86_64 </a:t>
            </a:r>
            <a:r>
              <a:rPr lang="ko-KR" altLang="en-US" dirty="0">
                <a:latin typeface="-apple-system"/>
              </a:rPr>
              <a:t>환경으로 실행</a:t>
            </a:r>
            <a:endParaRPr lang="en-US" altLang="ko-KR" dirty="0"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" altLang="ko-KR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colima</a:t>
            </a:r>
            <a:r>
              <a:rPr lang="en" altLang="ko-KR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start --memory 4 --arch x86_64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C2F92E-96D5-B39F-30EA-6C8FA38B2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76880"/>
            <a:ext cx="7772400" cy="304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36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9139F3A-811A-C936-5BE4-CA5E75362373}"/>
              </a:ext>
            </a:extLst>
          </p:cNvPr>
          <p:cNvSpPr txBox="1"/>
          <p:nvPr/>
        </p:nvSpPr>
        <p:spPr>
          <a:xfrm>
            <a:off x="218973" y="487467"/>
            <a:ext cx="110329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latin typeface="-apple-system"/>
              </a:rPr>
              <a:t>Oracle-</a:t>
            </a:r>
            <a:r>
              <a:rPr lang="en-US" altLang="ko-KR" b="1" dirty="0" err="1">
                <a:latin typeface="-apple-system"/>
              </a:rPr>
              <a:t>xe</a:t>
            </a:r>
            <a:r>
              <a:rPr lang="en-US" altLang="ko-KR" b="1" dirty="0">
                <a:latin typeface="-apple-system"/>
              </a:rPr>
              <a:t> </a:t>
            </a:r>
            <a:r>
              <a:rPr lang="ko-KR" altLang="en-US" b="1" dirty="0">
                <a:latin typeface="-apple-system"/>
              </a:rPr>
              <a:t>설치 및 실행</a:t>
            </a:r>
            <a:endParaRPr lang="ko-KR" altLang="en-US" b="1" i="0" dirty="0">
              <a:effectLst/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-apple-system"/>
              </a:rPr>
              <a:t>Docker </a:t>
            </a:r>
            <a:r>
              <a:rPr lang="ko-KR" altLang="en-US" dirty="0">
                <a:latin typeface="-apple-system"/>
              </a:rPr>
              <a:t>에 오라클 설치</a:t>
            </a:r>
            <a:endParaRPr lang="en-US" altLang="ko-KR" dirty="0">
              <a:latin typeface="-apple-system"/>
            </a:endParaRPr>
          </a:p>
          <a:p>
            <a:r>
              <a:rPr lang="en" altLang="ko-KR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Helvetica Neue" panose="02000503000000020004" pitchFamily="2" charset="0"/>
              </a:rPr>
              <a:t>docker run  --restart unless-stopped --name oracle -e ORACLE_PASSWORD=oracle -p 1521:1521 -d </a:t>
            </a:r>
            <a:r>
              <a:rPr lang="en" altLang="ko-KR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Helvetica Neue" panose="02000503000000020004" pitchFamily="2" charset="0"/>
              </a:rPr>
              <a:t>gvenzl</a:t>
            </a:r>
            <a:r>
              <a:rPr lang="en" altLang="ko-KR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Helvetica Neue" panose="02000503000000020004" pitchFamily="2" charset="0"/>
              </a:rPr>
              <a:t>/oracle-</a:t>
            </a:r>
            <a:r>
              <a:rPr lang="en" altLang="ko-KR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Helvetica Neue" panose="02000503000000020004" pitchFamily="2" charset="0"/>
              </a:rPr>
              <a:t>xe</a:t>
            </a:r>
            <a:endParaRPr lang="en" altLang="ko-KR" dirty="0">
              <a:solidFill>
                <a:schemeClr val="bg1"/>
              </a:solidFill>
              <a:effectLst/>
              <a:highlight>
                <a:srgbClr val="000000"/>
              </a:highlight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9670FD-7377-8042-CE87-E632C7D41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72258"/>
            <a:ext cx="7772400" cy="507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47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9139F3A-811A-C936-5BE4-CA5E75362373}"/>
              </a:ext>
            </a:extLst>
          </p:cNvPr>
          <p:cNvSpPr txBox="1"/>
          <p:nvPr/>
        </p:nvSpPr>
        <p:spPr>
          <a:xfrm>
            <a:off x="218973" y="487467"/>
            <a:ext cx="11032959" cy="1291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i="0" dirty="0" err="1">
                <a:effectLst/>
                <a:latin typeface="-apple-system"/>
              </a:rPr>
              <a:t>Sqldev</a:t>
            </a:r>
            <a:r>
              <a:rPr lang="en-US" altLang="ko-KR" b="1" dirty="0" err="1">
                <a:latin typeface="-apple-system"/>
              </a:rPr>
              <a:t>eloper</a:t>
            </a:r>
            <a:r>
              <a:rPr lang="en-US" altLang="ko-KR" b="1" dirty="0">
                <a:latin typeface="-apple-system"/>
              </a:rPr>
              <a:t> </a:t>
            </a:r>
            <a:r>
              <a:rPr lang="ko-KR" altLang="en-US" b="1" dirty="0">
                <a:latin typeface="-apple-system"/>
              </a:rPr>
              <a:t>설치</a:t>
            </a:r>
            <a:endParaRPr lang="ko-KR" altLang="en-US" b="1" i="0" dirty="0">
              <a:effectLst/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-apple-system"/>
              </a:rPr>
              <a:t>Sqldeveloper</a:t>
            </a:r>
            <a:r>
              <a:rPr lang="en-US" altLang="ko-KR" dirty="0">
                <a:latin typeface="-apple-system"/>
              </a:rPr>
              <a:t> URL</a:t>
            </a:r>
          </a:p>
          <a:p>
            <a:pPr>
              <a:lnSpc>
                <a:spcPct val="150000"/>
              </a:lnSpc>
            </a:pP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  <a:hlinkClick r:id="rId2"/>
              </a:rPr>
              <a:t>https://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  <a:hlinkClick r:id="rId2"/>
              </a:rPr>
              <a:t>www.oracle.com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  <a:hlinkClick r:id="rId2"/>
              </a:rPr>
              <a:t>/database/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  <a:hlinkClick r:id="rId2"/>
              </a:rPr>
              <a:t>sqldeveloper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  <a:hlinkClick r:id="rId2"/>
              </a:rPr>
              <a:t>/technologies/download/</a:t>
            </a:r>
            <a:endParaRPr lang="en" altLang="ko-KR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8798C6-5BAF-DCE3-1A42-0C3B211CD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68" y="2002815"/>
            <a:ext cx="10345064" cy="14261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591EC3-5CAE-C55E-15B9-D0D56E7EC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716" y="3429000"/>
            <a:ext cx="6423471" cy="343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35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9139F3A-811A-C936-5BE4-CA5E75362373}"/>
              </a:ext>
            </a:extLst>
          </p:cNvPr>
          <p:cNvSpPr txBox="1"/>
          <p:nvPr/>
        </p:nvSpPr>
        <p:spPr>
          <a:xfrm>
            <a:off x="218973" y="487467"/>
            <a:ext cx="11032959" cy="3101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latin typeface="-apple-system"/>
              </a:rPr>
              <a:t>Sys </a:t>
            </a:r>
            <a:r>
              <a:rPr lang="ko-KR" altLang="en-US" b="1" dirty="0">
                <a:latin typeface="-apple-system"/>
              </a:rPr>
              <a:t>관리자 접속</a:t>
            </a:r>
            <a:endParaRPr lang="ko-KR" altLang="en-US" b="1" i="0" dirty="0">
              <a:effectLst/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latin typeface="-apple-system"/>
              </a:rPr>
              <a:t>관리자 접속</a:t>
            </a:r>
            <a:endParaRPr lang="en-US" altLang="ko-KR" dirty="0">
              <a:latin typeface="-apple-system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latin typeface="-apple-system"/>
              </a:rPr>
              <a:t>사용자 이름</a:t>
            </a:r>
            <a:r>
              <a:rPr lang="en-US" altLang="ko-KR" sz="1600" dirty="0">
                <a:latin typeface="-apple-system"/>
              </a:rPr>
              <a:t>:</a:t>
            </a:r>
            <a:r>
              <a:rPr lang="ko-KR" altLang="en-US" sz="1600" dirty="0">
                <a:latin typeface="-apple-system"/>
              </a:rPr>
              <a:t> </a:t>
            </a:r>
            <a:r>
              <a:rPr lang="en-US" altLang="ko-KR" sz="1600" dirty="0">
                <a:latin typeface="-apple-system"/>
              </a:rPr>
              <a:t>sys</a:t>
            </a: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latin typeface="-apple-system"/>
              </a:rPr>
              <a:t>비밀번호 </a:t>
            </a:r>
            <a:r>
              <a:rPr lang="en-US" altLang="ko-KR" sz="1600" dirty="0">
                <a:latin typeface="-apple-system"/>
              </a:rPr>
              <a:t>:</a:t>
            </a:r>
            <a:r>
              <a:rPr lang="ko-KR" altLang="en-US" sz="1600" dirty="0">
                <a:latin typeface="-apple-system"/>
              </a:rPr>
              <a:t> </a:t>
            </a:r>
            <a:r>
              <a:rPr lang="en-US" altLang="ko-KR" sz="1600" dirty="0">
                <a:latin typeface="-apple-system"/>
              </a:rPr>
              <a:t>oracle</a:t>
            </a: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latin typeface="-apple-system"/>
              </a:rPr>
              <a:t>롤 </a:t>
            </a:r>
            <a:r>
              <a:rPr lang="en-US" altLang="ko-KR" sz="1600" dirty="0">
                <a:latin typeface="-apple-system"/>
              </a:rPr>
              <a:t>:</a:t>
            </a:r>
            <a:r>
              <a:rPr lang="ko-KR" altLang="en-US" sz="1600" dirty="0">
                <a:latin typeface="-apple-system"/>
              </a:rPr>
              <a:t> </a:t>
            </a:r>
            <a:r>
              <a:rPr lang="en-US" altLang="ko-KR" sz="1600" dirty="0">
                <a:latin typeface="-apple-system"/>
              </a:rPr>
              <a:t>SYSDBA</a:t>
            </a: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latin typeface="-apple-system"/>
              </a:rPr>
              <a:t>호스트 </a:t>
            </a:r>
            <a:r>
              <a:rPr lang="en-US" altLang="ko-KR" sz="1600" dirty="0">
                <a:latin typeface="-apple-system"/>
              </a:rPr>
              <a:t>:</a:t>
            </a:r>
            <a:r>
              <a:rPr lang="ko-KR" altLang="en-US" sz="1600" dirty="0">
                <a:latin typeface="-apple-system"/>
              </a:rPr>
              <a:t> </a:t>
            </a:r>
            <a:r>
              <a:rPr lang="en-US" altLang="ko-KR" sz="1600" dirty="0">
                <a:latin typeface="-apple-system"/>
              </a:rPr>
              <a:t>localhost</a:t>
            </a: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latin typeface="-apple-system"/>
              </a:rPr>
              <a:t>포트 </a:t>
            </a:r>
            <a:r>
              <a:rPr lang="en-US" altLang="ko-KR" sz="1600" dirty="0">
                <a:latin typeface="-apple-system"/>
              </a:rPr>
              <a:t>:</a:t>
            </a:r>
            <a:r>
              <a:rPr lang="ko-KR" altLang="en-US" sz="1600" dirty="0">
                <a:latin typeface="-apple-system"/>
              </a:rPr>
              <a:t> </a:t>
            </a:r>
            <a:r>
              <a:rPr lang="en-US" altLang="ko-KR" sz="1600" dirty="0">
                <a:latin typeface="-apple-system"/>
              </a:rPr>
              <a:t>1521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latin typeface="-apple-system"/>
              </a:rPr>
              <a:t>SID : </a:t>
            </a:r>
            <a:r>
              <a:rPr lang="en-US" altLang="ko-KR" sz="1600" dirty="0" err="1">
                <a:latin typeface="-apple-system"/>
              </a:rPr>
              <a:t>xe</a:t>
            </a:r>
            <a:endParaRPr lang="en-US" altLang="ko-KR" sz="1600" dirty="0">
              <a:latin typeface="-apple-system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4D4B01-050E-FE43-D912-41AAB1CB5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78526"/>
            <a:ext cx="7772400" cy="533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1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9139F3A-811A-C936-5BE4-CA5E75362373}"/>
              </a:ext>
            </a:extLst>
          </p:cNvPr>
          <p:cNvSpPr txBox="1"/>
          <p:nvPr/>
        </p:nvSpPr>
        <p:spPr>
          <a:xfrm>
            <a:off x="218973" y="487467"/>
            <a:ext cx="11032959" cy="3019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latin typeface="-apple-system"/>
              </a:rPr>
              <a:t>Sys </a:t>
            </a:r>
            <a:r>
              <a:rPr lang="ko-KR" altLang="en-US" b="1" dirty="0">
                <a:latin typeface="-apple-system"/>
              </a:rPr>
              <a:t>관리자 접속</a:t>
            </a:r>
            <a:endParaRPr lang="ko-KR" altLang="en-US" b="1" i="0" dirty="0">
              <a:effectLst/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 err="1">
                <a:latin typeface="-apple-system"/>
              </a:rPr>
              <a:t>관리자아이디</a:t>
            </a:r>
            <a:r>
              <a:rPr lang="en-US" altLang="ko-KR" dirty="0">
                <a:latin typeface="-apple-system"/>
              </a:rPr>
              <a:t>/</a:t>
            </a:r>
            <a:r>
              <a:rPr lang="ko-KR" altLang="en-US" dirty="0">
                <a:latin typeface="-apple-system"/>
              </a:rPr>
              <a:t>비밀번호</a:t>
            </a:r>
          </a:p>
          <a:p>
            <a:r>
              <a:rPr lang="ko-KR" altLang="en-US" sz="1400" dirty="0"/>
              <a:t>-- HR 사용자를 생성하고 비밀번호를 '</a:t>
            </a:r>
            <a:r>
              <a:rPr lang="ko-KR" altLang="en-US" sz="1400" dirty="0" err="1"/>
              <a:t>hr'로</a:t>
            </a:r>
            <a:r>
              <a:rPr lang="ko-KR" altLang="en-US" sz="1400" dirty="0"/>
              <a:t> 설정한다.</a:t>
            </a:r>
          </a:p>
          <a:p>
            <a:r>
              <a:rPr lang="ko-KR" altLang="en-US" sz="1400" dirty="0"/>
              <a:t>CREATE USER </a:t>
            </a:r>
            <a:r>
              <a:rPr lang="ko-KR" altLang="en-US" sz="1400" dirty="0" err="1"/>
              <a:t>hr</a:t>
            </a:r>
            <a:r>
              <a:rPr lang="ko-KR" altLang="en-US" sz="1400" dirty="0"/>
              <a:t> IDENTIFIED BY </a:t>
            </a:r>
            <a:r>
              <a:rPr lang="ko-KR" altLang="en-US" sz="1400" dirty="0" err="1"/>
              <a:t>hr</a:t>
            </a:r>
            <a:r>
              <a:rPr lang="ko-KR" altLang="en-US" sz="1400" dirty="0"/>
              <a:t>;</a:t>
            </a:r>
          </a:p>
          <a:p>
            <a:endParaRPr lang="ko-KR" altLang="en-US" sz="1400" dirty="0"/>
          </a:p>
          <a:p>
            <a:r>
              <a:rPr lang="ko-KR" altLang="en-US" sz="1400" dirty="0"/>
              <a:t>-- HR 사용자에게 CONNECT 및 RESOURCE 권한을 부여한다.</a:t>
            </a:r>
          </a:p>
          <a:p>
            <a:r>
              <a:rPr lang="ko-KR" altLang="en-US" sz="1400" dirty="0"/>
              <a:t>GRANT CONNECT, </a:t>
            </a:r>
            <a:r>
              <a:rPr lang="en-US" altLang="ko-KR" sz="1400" dirty="0"/>
              <a:t>DBA, </a:t>
            </a:r>
            <a:r>
              <a:rPr lang="ko-KR" altLang="en-US" sz="1400" dirty="0"/>
              <a:t>RESOURCE TO </a:t>
            </a:r>
            <a:r>
              <a:rPr lang="ko-KR" altLang="en-US" sz="1400" dirty="0" err="1"/>
              <a:t>hr</a:t>
            </a:r>
            <a:r>
              <a:rPr lang="ko-KR" altLang="en-US" sz="1400" dirty="0"/>
              <a:t>;</a:t>
            </a:r>
          </a:p>
          <a:p>
            <a:endParaRPr lang="ko-KR" altLang="en-US" sz="1400" dirty="0"/>
          </a:p>
          <a:p>
            <a:r>
              <a:rPr lang="ko-KR" altLang="en-US" sz="1400" dirty="0"/>
              <a:t>-- HR 사용자에게 UNLIMITED TABLESPACE 권한을 부여한다.</a:t>
            </a:r>
          </a:p>
          <a:p>
            <a:r>
              <a:rPr lang="ko-KR" altLang="en-US" sz="1400" dirty="0"/>
              <a:t>GRANT UNLIMITED TABLESPACE TO </a:t>
            </a:r>
            <a:r>
              <a:rPr lang="ko-KR" altLang="en-US" sz="1400" dirty="0" err="1"/>
              <a:t>hr</a:t>
            </a:r>
            <a:r>
              <a:rPr lang="ko-KR" altLang="en-US" sz="1400" dirty="0"/>
              <a:t>;</a:t>
            </a:r>
          </a:p>
          <a:p>
            <a:pPr algn="l">
              <a:lnSpc>
                <a:spcPct val="150000"/>
              </a:lnSpc>
            </a:pPr>
            <a:endParaRPr lang="en-US" altLang="ko-KR" dirty="0">
              <a:latin typeface="-apple-syste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B6F982-E572-B202-CA8E-4BEFC6B50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091" y="3075484"/>
            <a:ext cx="7065818" cy="378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43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325</Words>
  <Application>Microsoft Office PowerPoint</Application>
  <PresentationFormat>와이드스크린</PresentationFormat>
  <Paragraphs>60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Apple SD Gothic Neo</vt:lpstr>
      <vt:lpstr>-apple-system</vt:lpstr>
      <vt:lpstr>Helvetica Neue</vt:lpstr>
      <vt:lpstr>Menlo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태호 김</dc:creator>
  <cp:lastModifiedBy>태호 김</cp:lastModifiedBy>
  <cp:revision>7</cp:revision>
  <dcterms:created xsi:type="dcterms:W3CDTF">2023-07-31T05:01:31Z</dcterms:created>
  <dcterms:modified xsi:type="dcterms:W3CDTF">2023-10-11T15:56:47Z</dcterms:modified>
</cp:coreProperties>
</file>